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15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/&gt;&lt;br /&gt;A phase III, multicenter, randomized, placebo-controlled trial &lt;br /&gt;of adjuvant olaparib after (neo)adjuvant chemotherapy &lt;br /&gt;in patients with germline BRCA1/2 mutations and&lt;br /&gt;high-risk HER2-negative early breast cancer&lt;br /&gt;&lt;br /&gt;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OlympiA: Study rationale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OlympiA: Trial schema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6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7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8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9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13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