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toripalimab with chemotherapy in resectable stage III non-small-cell lung cancer:&lt;br /&gt;a single-arm, phase 2 trial (NeoTAP01 Study)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NeoTAP01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Treatment Outcome 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Summary: Neoadjuvant PD1+chemo for stage III NSCLC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