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</p:sldIdLst>
  <p:sldSz cx="24387175" cy="137160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1088639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2177278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3265917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4354556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5443195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6531834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7620472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8709111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34" d="100"/>
          <a:sy n="34" d="100"/>
        </p:scale>
        <p:origin x="84" y="648"/>
      </p:cViewPr>
      <p:guideLst>
        <p:guide orient="horz" pos="4320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769038" indent="-68039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721597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810236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898875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5443195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2" y="1139827"/>
            <a:ext cx="5203443" cy="113061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5" y="1139827"/>
            <a:ext cx="15208113" cy="113061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3813176"/>
            <a:ext cx="10203662" cy="863282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49" y="3813176"/>
            <a:ext cx="10207894" cy="863282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6" y="1139826"/>
            <a:ext cx="20818009" cy="2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6" y="3813176"/>
            <a:ext cx="20818009" cy="863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2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426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6" indent="-571500" algn="l" defTabSz="914400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6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6" indent="-428626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8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92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6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80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24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6" y="5029201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7" y="0"/>
            <a:ext cx="23513142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25</cp:revision>
  <dcterms:modified xsi:type="dcterms:W3CDTF">2021-05-14T01:29:17Z</dcterms:modified>
</cp:coreProperties>
</file>