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</p:sldIdLst>
  <p:sldSz cx="24387175" cy="137160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1088639" algn="l" rtl="0" eaLnBrk="0" fontAlgn="base" hangingPunct="0">
      <a:spcBef>
        <a:spcPct val="0"/>
      </a:spcBef>
      <a:spcAft>
        <a:spcPct val="0"/>
      </a:spcAft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2177278" algn="l" rtl="0" eaLnBrk="0" fontAlgn="base" hangingPunct="0">
      <a:spcBef>
        <a:spcPct val="0"/>
      </a:spcBef>
      <a:spcAft>
        <a:spcPct val="0"/>
      </a:spcAft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3265917" algn="l" rtl="0" eaLnBrk="0" fontAlgn="base" hangingPunct="0">
      <a:spcBef>
        <a:spcPct val="0"/>
      </a:spcBef>
      <a:spcAft>
        <a:spcPct val="0"/>
      </a:spcAft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4354556" algn="l" rtl="0" eaLnBrk="0" fontAlgn="base" hangingPunct="0">
      <a:spcBef>
        <a:spcPct val="0"/>
      </a:spcBef>
      <a:spcAft>
        <a:spcPct val="0"/>
      </a:spcAft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5443195" algn="l" defTabSz="2177278" rtl="0" eaLnBrk="1" latinLnBrk="0" hangingPunct="1"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6531834" algn="l" defTabSz="2177278" rtl="0" eaLnBrk="1" latinLnBrk="0" hangingPunct="1"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7620472" algn="l" defTabSz="2177278" rtl="0" eaLnBrk="1" latinLnBrk="0" hangingPunct="1"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8709111" algn="l" defTabSz="2177278" rtl="0" eaLnBrk="1" latinLnBrk="0" hangingPunct="1">
      <a:defRPr sz="5715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9" autoAdjust="0"/>
  </p:normalViewPr>
  <p:slideViewPr>
    <p:cSldViewPr>
      <p:cViewPr varScale="1">
        <p:scale>
          <a:sx n="34" d="100"/>
          <a:sy n="34" d="100"/>
        </p:scale>
        <p:origin x="84" y="648"/>
      </p:cViewPr>
      <p:guideLst>
        <p:guide orient="horz" pos="4320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0738" y="1006475"/>
            <a:ext cx="6129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886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57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769038" indent="-680399" algn="l" defTabSz="10886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57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721597" indent="-544319" algn="l" defTabSz="10886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57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810236" indent="-544319" algn="l" defTabSz="10886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57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898875" indent="-544319" algn="l" defTabSz="108863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57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5443195" algn="l" defTabSz="2177278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2" y="1139827"/>
            <a:ext cx="5203443" cy="1130617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5" y="1139827"/>
            <a:ext cx="15208113" cy="113061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3813176"/>
            <a:ext cx="10203662" cy="863282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49" y="3813176"/>
            <a:ext cx="10207894" cy="863282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6" y="1139826"/>
            <a:ext cx="20818009" cy="228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6" y="3813176"/>
            <a:ext cx="20818009" cy="863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+mj-lt"/>
          <a:ea typeface="+mj-ea"/>
          <a:cs typeface="+mj-cs"/>
        </a:defRPr>
      </a:lvl1pPr>
      <a:lvl2pPr marL="8636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2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90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8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22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6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426" indent="-647700" algn="l" defTabSz="914400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400">
          <a:solidFill>
            <a:srgbClr val="000000"/>
          </a:solidFill>
          <a:latin typeface="+mn-lt"/>
          <a:ea typeface="+mn-ea"/>
          <a:cs typeface="+mn-cs"/>
        </a:defRPr>
      </a:lvl1pPr>
      <a:lvl2pPr marL="1724026" indent="-571500" algn="l" defTabSz="914400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600">
          <a:solidFill>
            <a:srgbClr val="000000"/>
          </a:solidFill>
          <a:latin typeface="+mn-lt"/>
          <a:ea typeface="+mn-ea"/>
          <a:cs typeface="+mn-cs"/>
        </a:defRPr>
      </a:lvl2pPr>
      <a:lvl3pPr marL="2587626" indent="-431800" algn="l" defTabSz="914400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1226" indent="-428626" algn="l" defTabSz="914400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826" indent="-431800" algn="l" defTabSz="914400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9226" indent="-431800" algn="l" defTabSz="914400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626" indent="-431800" algn="l" defTabSz="914400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8026" indent="-431800" algn="l" defTabSz="914400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2426" indent="-431800" algn="l" defTabSz="914400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6" y="5029201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$Title$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17" y="0"/>
            <a:ext cx="23513142" cy="13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25</cp:revision>
  <dcterms:modified xsi:type="dcterms:W3CDTF">2021-05-14T01:29:17Z</dcterms:modified>
</cp:coreProperties>
</file>