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Background&lt;br /&gt;Combined systemic and locoregional therapies for advanced HCC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Study design and procedures&lt;br /&gt;Simon’s two-stage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Results&lt;br /&gt;A 6-month PFS rate of 80.6%&lt;br /&gt;median PFS: 10.5 months&lt;br /&gt;median OS: not reached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/&gt;Conclusion&lt;br /&gt;Long progression-free survival, high response rate, long duration of response and manageable toxicity &lt;br /&gt;LTHAIC: a new treatment paradigm for advanced&lt;br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