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bin" ContentType="image/p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7" r:id="newSlide1"/>
  </p:sldIdLst>
  <p:sldSz cx="24387175" cy="13716000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5715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1088639" algn="l" rtl="0" eaLnBrk="0" fontAlgn="base" hangingPunct="0">
      <a:spcBef>
        <a:spcPct val="0"/>
      </a:spcBef>
      <a:spcAft>
        <a:spcPct val="0"/>
      </a:spcAft>
      <a:defRPr sz="5715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2177278" algn="l" rtl="0" eaLnBrk="0" fontAlgn="base" hangingPunct="0">
      <a:spcBef>
        <a:spcPct val="0"/>
      </a:spcBef>
      <a:spcAft>
        <a:spcPct val="0"/>
      </a:spcAft>
      <a:defRPr sz="5715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3265917" algn="l" rtl="0" eaLnBrk="0" fontAlgn="base" hangingPunct="0">
      <a:spcBef>
        <a:spcPct val="0"/>
      </a:spcBef>
      <a:spcAft>
        <a:spcPct val="0"/>
      </a:spcAft>
      <a:defRPr sz="5715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4354556" algn="l" rtl="0" eaLnBrk="0" fontAlgn="base" hangingPunct="0">
      <a:spcBef>
        <a:spcPct val="0"/>
      </a:spcBef>
      <a:spcAft>
        <a:spcPct val="0"/>
      </a:spcAft>
      <a:defRPr sz="5715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5443195" algn="l" defTabSz="2177278" rtl="0" eaLnBrk="1" latinLnBrk="0" hangingPunct="1">
      <a:defRPr sz="5715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6531834" algn="l" defTabSz="2177278" rtl="0" eaLnBrk="1" latinLnBrk="0" hangingPunct="1">
      <a:defRPr sz="5715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7620472" algn="l" defTabSz="2177278" rtl="0" eaLnBrk="1" latinLnBrk="0" hangingPunct="1">
      <a:defRPr sz="5715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8709111" algn="l" defTabSz="2177278" rtl="0" eaLnBrk="1" latinLnBrk="0" hangingPunct="1">
      <a:defRPr sz="5715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29" autoAdjust="0"/>
  </p:normalViewPr>
  <p:slideViewPr>
    <p:cSldViewPr>
      <p:cViewPr varScale="1">
        <p:scale>
          <a:sx n="34" d="100"/>
          <a:sy n="34" d="100"/>
        </p:scale>
        <p:origin x="84" y="648"/>
      </p:cViewPr>
      <p:guideLst>
        <p:guide orient="horz" pos="4320"/>
        <p:guide pos="7681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notesMasters/notesMaster1.xml" Id="rId3" /><Relationship Type="http://schemas.openxmlformats.org/officeDocument/2006/relationships/tableStyles" Target="tableStyles.xml" Id="rId7" /><Relationship Type="http://schemas.openxmlformats.org/officeDocument/2006/relationships/slideMaster" Target="slideMasters/slideMaster1.xml" Id="rId1" /><Relationship Type="http://schemas.openxmlformats.org/officeDocument/2006/relationships/theme" Target="theme/theme1.xml" Id="rId6" /><Relationship Type="http://schemas.openxmlformats.org/officeDocument/2006/relationships/viewProps" Target="viewProps.xml" Id="rId5" /><Relationship Type="http://schemas.openxmlformats.org/officeDocument/2006/relationships/presProps" Target="presProps.xml" Id="rId4" /><Relationship Type="http://schemas.openxmlformats.org/officeDocument/2006/relationships/slide" Target="/ppt/slides/slide2.xml" Id="newSlide1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20738" y="1006475"/>
            <a:ext cx="6129337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58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88639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857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1769038" indent="-680399" algn="l" defTabSz="1088639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857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2721597" indent="-544319" algn="l" defTabSz="1088639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857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3810236" indent="-544319" algn="l" defTabSz="1088639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857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4898875" indent="-544319" algn="l" defTabSz="1088639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857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5443195" algn="l" defTabSz="2177278" rtl="0" eaLnBrk="1" latinLnBrk="0" hangingPunct="1">
      <a:defRPr sz="2857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857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857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85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9038" y="4260851"/>
            <a:ext cx="20729099" cy="2940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8076" y="7772400"/>
            <a:ext cx="17071023" cy="3505200"/>
          </a:xfrm>
        </p:spPr>
        <p:txBody>
          <a:bodyPr/>
          <a:lstStyle>
            <a:lvl1pPr marL="0" indent="0" algn="ctr">
              <a:buNone/>
              <a:defRPr/>
            </a:lvl1pPr>
            <a:lvl2pPr marL="914400" indent="0" algn="ctr">
              <a:buNone/>
              <a:defRPr/>
            </a:lvl2pPr>
            <a:lvl3pPr marL="1828800" indent="0" algn="ctr">
              <a:buNone/>
              <a:defRPr/>
            </a:lvl3pPr>
            <a:lvl4pPr marL="2743200" indent="0" algn="ctr">
              <a:buNone/>
              <a:defRPr/>
            </a:lvl4pPr>
            <a:lvl5pPr marL="3657600" indent="0" algn="ctr">
              <a:buNone/>
              <a:defRPr/>
            </a:lvl5pPr>
            <a:lvl6pPr marL="4572000" indent="0" algn="ctr">
              <a:buNone/>
              <a:defRPr/>
            </a:lvl6pPr>
            <a:lvl7pPr marL="5486400" indent="0" algn="ctr">
              <a:buNone/>
              <a:defRPr/>
            </a:lvl7pPr>
            <a:lvl8pPr marL="6400800" indent="0" algn="ctr">
              <a:buNone/>
              <a:defRPr/>
            </a:lvl8pPr>
            <a:lvl9pPr marL="7315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5429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530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05502" y="1139827"/>
            <a:ext cx="5203443" cy="1130617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0935" y="1139827"/>
            <a:ext cx="15208113" cy="1130617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5295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46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419" y="8813801"/>
            <a:ext cx="20729099" cy="2724150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419" y="5813427"/>
            <a:ext cx="20729099" cy="3000374"/>
          </a:xfrm>
        </p:spPr>
        <p:txBody>
          <a:bodyPr anchor="b"/>
          <a:lstStyle>
            <a:lvl1pPr marL="0" indent="0">
              <a:buNone/>
              <a:defRPr sz="4000"/>
            </a:lvl1pPr>
            <a:lvl2pPr marL="914400" indent="0">
              <a:buNone/>
              <a:defRPr sz="3600"/>
            </a:lvl2pPr>
            <a:lvl3pPr marL="1828800" indent="0">
              <a:buNone/>
              <a:defRPr sz="3200"/>
            </a:lvl3pPr>
            <a:lvl4pPr marL="2743200" indent="0">
              <a:buNone/>
              <a:defRPr sz="2800"/>
            </a:lvl4pPr>
            <a:lvl5pPr marL="3657600" indent="0">
              <a:buNone/>
              <a:defRPr sz="2800"/>
            </a:lvl5pPr>
            <a:lvl6pPr marL="4572000" indent="0">
              <a:buNone/>
              <a:defRPr sz="2800"/>
            </a:lvl6pPr>
            <a:lvl7pPr marL="5486400" indent="0">
              <a:buNone/>
              <a:defRPr sz="2800"/>
            </a:lvl7pPr>
            <a:lvl8pPr marL="6400800" indent="0">
              <a:buNone/>
              <a:defRPr sz="2800"/>
            </a:lvl8pPr>
            <a:lvl9pPr marL="7315200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7434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0936" y="3813176"/>
            <a:ext cx="10203662" cy="8632824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401049" y="3813176"/>
            <a:ext cx="10207894" cy="8632824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021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359" y="3070226"/>
            <a:ext cx="10775238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359" y="4349750"/>
            <a:ext cx="10775238" cy="7902576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348" y="3070226"/>
            <a:ext cx="10779470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348" y="4349750"/>
            <a:ext cx="10779470" cy="7902576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861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88700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027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60" y="546100"/>
            <a:ext cx="8023213" cy="2324100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708" y="546101"/>
            <a:ext cx="13633108" cy="11706226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360" y="2870201"/>
            <a:ext cx="8023213" cy="9382126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161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057" y="9601200"/>
            <a:ext cx="14632305" cy="1133476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80057" y="1225550"/>
            <a:ext cx="14632305" cy="822960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0057" y="10734676"/>
            <a:ext cx="14632305" cy="1609724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944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790936" y="1139826"/>
            <a:ext cx="20818009" cy="2282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0936" y="3813176"/>
            <a:ext cx="20818009" cy="8632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fontAlgn="base" hangingPunct="0">
        <a:lnSpc>
          <a:spcPct val="112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8800">
          <a:solidFill>
            <a:srgbClr val="000000"/>
          </a:solidFill>
          <a:latin typeface="+mj-lt"/>
          <a:ea typeface="+mj-ea"/>
          <a:cs typeface="+mj-cs"/>
        </a:defRPr>
      </a:lvl1pPr>
      <a:lvl2pPr marL="863600" indent="-431800" algn="l" defTabSz="9144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88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2pPr>
      <a:lvl3pPr marL="1295400" indent="-431800" algn="l" defTabSz="9144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88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3pPr>
      <a:lvl4pPr marL="1727200" indent="-431800" algn="l" defTabSz="9144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88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4pPr>
      <a:lvl5pPr marL="2159000" indent="-431800" algn="l" defTabSz="9144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88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5pPr>
      <a:lvl6pPr marL="3073400" indent="-431800" algn="l" defTabSz="9144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88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6pPr>
      <a:lvl7pPr marL="3987800" indent="-431800" algn="l" defTabSz="9144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88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7pPr>
      <a:lvl8pPr marL="4902200" indent="-431800" algn="l" defTabSz="9144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88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8pPr>
      <a:lvl9pPr marL="5816600" indent="-431800" algn="l" defTabSz="9144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88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9pPr>
    </p:titleStyle>
    <p:bodyStyle>
      <a:lvl1pPr marL="860426" indent="-647700" algn="l" defTabSz="914400" rtl="0" fontAlgn="base" hangingPunct="0">
        <a:lnSpc>
          <a:spcPct val="112000"/>
        </a:lnSpc>
        <a:spcBef>
          <a:spcPct val="0"/>
        </a:spcBef>
        <a:spcAft>
          <a:spcPts val="2850"/>
        </a:spcAft>
        <a:buClr>
          <a:srgbClr val="000000"/>
        </a:buClr>
        <a:buSzPct val="45000"/>
        <a:buFont typeface="StarSymbol" charset="0"/>
        <a:buChar char="●"/>
        <a:defRPr sz="6400">
          <a:solidFill>
            <a:srgbClr val="000000"/>
          </a:solidFill>
          <a:latin typeface="+mn-lt"/>
          <a:ea typeface="+mn-ea"/>
          <a:cs typeface="+mn-cs"/>
        </a:defRPr>
      </a:lvl1pPr>
      <a:lvl2pPr marL="1724026" indent="-571500" algn="l" defTabSz="914400" rtl="0" fontAlgn="base" hangingPunct="0">
        <a:lnSpc>
          <a:spcPct val="112000"/>
        </a:lnSpc>
        <a:spcBef>
          <a:spcPct val="0"/>
        </a:spcBef>
        <a:spcAft>
          <a:spcPts val="2276"/>
        </a:spcAft>
        <a:buClr>
          <a:srgbClr val="000000"/>
        </a:buClr>
        <a:buSzPct val="75000"/>
        <a:buFont typeface="StarSymbol" charset="0"/>
        <a:buChar char="–"/>
        <a:defRPr sz="5600">
          <a:solidFill>
            <a:srgbClr val="000000"/>
          </a:solidFill>
          <a:latin typeface="+mn-lt"/>
          <a:ea typeface="+mn-ea"/>
          <a:cs typeface="+mn-cs"/>
        </a:defRPr>
      </a:lvl2pPr>
      <a:lvl3pPr marL="2587626" indent="-431800" algn="l" defTabSz="914400" rtl="0" fontAlgn="base" hangingPunct="0">
        <a:lnSpc>
          <a:spcPct val="112000"/>
        </a:lnSpc>
        <a:spcBef>
          <a:spcPct val="0"/>
        </a:spcBef>
        <a:spcAft>
          <a:spcPts val="1700"/>
        </a:spcAft>
        <a:buClr>
          <a:srgbClr val="000000"/>
        </a:buClr>
        <a:buSzPct val="45000"/>
        <a:buFont typeface="StarSymbol" charset="0"/>
        <a:buChar char="●"/>
        <a:defRPr sz="4800">
          <a:solidFill>
            <a:srgbClr val="000000"/>
          </a:solidFill>
          <a:latin typeface="+mn-lt"/>
          <a:ea typeface="+mn-ea"/>
          <a:cs typeface="+mn-cs"/>
        </a:defRPr>
      </a:lvl3pPr>
      <a:lvl4pPr marL="3451226" indent="-428626" algn="l" defTabSz="914400" rtl="0" fontAlgn="base" hangingPunct="0">
        <a:lnSpc>
          <a:spcPct val="112000"/>
        </a:lnSpc>
        <a:spcBef>
          <a:spcPct val="0"/>
        </a:spcBef>
        <a:spcAft>
          <a:spcPts val="1150"/>
        </a:spcAft>
        <a:buClr>
          <a:srgbClr val="000000"/>
        </a:buClr>
        <a:buSzPct val="75000"/>
        <a:buFont typeface="StarSymbol" charset="0"/>
        <a:buChar char="–"/>
        <a:defRPr sz="4000">
          <a:solidFill>
            <a:srgbClr val="000000"/>
          </a:solidFill>
          <a:latin typeface="+mn-lt"/>
          <a:ea typeface="+mn-ea"/>
          <a:cs typeface="+mn-cs"/>
        </a:defRPr>
      </a:lvl4pPr>
      <a:lvl5pPr marL="4314826" indent="-431800" algn="l" defTabSz="914400" rtl="0" fontAlgn="base" hangingPunct="0">
        <a:lnSpc>
          <a:spcPct val="112000"/>
        </a:lnSpc>
        <a:spcBef>
          <a:spcPct val="0"/>
        </a:spcBef>
        <a:spcAft>
          <a:spcPts val="576"/>
        </a:spcAft>
        <a:buClr>
          <a:srgbClr val="000000"/>
        </a:buClr>
        <a:buSzPct val="45000"/>
        <a:buFont typeface="StarSymbol" charset="0"/>
        <a:buChar char="●"/>
        <a:defRPr sz="4000">
          <a:solidFill>
            <a:srgbClr val="000000"/>
          </a:solidFill>
          <a:latin typeface="+mn-lt"/>
          <a:ea typeface="+mn-ea"/>
          <a:cs typeface="+mn-cs"/>
        </a:defRPr>
      </a:lvl5pPr>
      <a:lvl6pPr marL="5229226" indent="-431800" algn="l" defTabSz="914400" rtl="0" fontAlgn="base" hangingPunct="0">
        <a:lnSpc>
          <a:spcPct val="112000"/>
        </a:lnSpc>
        <a:spcBef>
          <a:spcPct val="0"/>
        </a:spcBef>
        <a:spcAft>
          <a:spcPts val="576"/>
        </a:spcAft>
        <a:buClr>
          <a:srgbClr val="000000"/>
        </a:buClr>
        <a:buSzPct val="45000"/>
        <a:buFont typeface="StarSymbol" charset="0"/>
        <a:buChar char="●"/>
        <a:defRPr sz="4000">
          <a:solidFill>
            <a:srgbClr val="000000"/>
          </a:solidFill>
          <a:latin typeface="+mn-lt"/>
          <a:ea typeface="+mn-ea"/>
          <a:cs typeface="+mn-cs"/>
        </a:defRPr>
      </a:lvl6pPr>
      <a:lvl7pPr marL="6143626" indent="-431800" algn="l" defTabSz="914400" rtl="0" fontAlgn="base" hangingPunct="0">
        <a:lnSpc>
          <a:spcPct val="112000"/>
        </a:lnSpc>
        <a:spcBef>
          <a:spcPct val="0"/>
        </a:spcBef>
        <a:spcAft>
          <a:spcPts val="576"/>
        </a:spcAft>
        <a:buClr>
          <a:srgbClr val="000000"/>
        </a:buClr>
        <a:buSzPct val="45000"/>
        <a:buFont typeface="StarSymbol" charset="0"/>
        <a:buChar char="●"/>
        <a:defRPr sz="4000">
          <a:solidFill>
            <a:srgbClr val="000000"/>
          </a:solidFill>
          <a:latin typeface="+mn-lt"/>
          <a:ea typeface="+mn-ea"/>
          <a:cs typeface="+mn-cs"/>
        </a:defRPr>
      </a:lvl7pPr>
      <a:lvl8pPr marL="7058026" indent="-431800" algn="l" defTabSz="914400" rtl="0" fontAlgn="base" hangingPunct="0">
        <a:lnSpc>
          <a:spcPct val="112000"/>
        </a:lnSpc>
        <a:spcBef>
          <a:spcPct val="0"/>
        </a:spcBef>
        <a:spcAft>
          <a:spcPts val="576"/>
        </a:spcAft>
        <a:buClr>
          <a:srgbClr val="000000"/>
        </a:buClr>
        <a:buSzPct val="45000"/>
        <a:buFont typeface="StarSymbol" charset="0"/>
        <a:buChar char="●"/>
        <a:defRPr sz="4000">
          <a:solidFill>
            <a:srgbClr val="000000"/>
          </a:solidFill>
          <a:latin typeface="+mn-lt"/>
          <a:ea typeface="+mn-ea"/>
          <a:cs typeface="+mn-cs"/>
        </a:defRPr>
      </a:lvl8pPr>
      <a:lvl9pPr marL="7972426" indent="-431800" algn="l" defTabSz="914400" rtl="0" fontAlgn="base" hangingPunct="0">
        <a:lnSpc>
          <a:spcPct val="112000"/>
        </a:lnSpc>
        <a:spcBef>
          <a:spcPct val="0"/>
        </a:spcBef>
        <a:spcAft>
          <a:spcPts val="576"/>
        </a:spcAft>
        <a:buClr>
          <a:srgbClr val="000000"/>
        </a:buClr>
        <a:buSzPct val="45000"/>
        <a:buFont typeface="StarSymbol" charset="0"/>
        <a:buChar char="●"/>
        <a:defRPr sz="4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Id1" /><Relationship Type="http://schemas.openxmlformats.org/officeDocument/2006/relationships/image" Target="/ppt/media/image2.bin" Id="rId3" /><Relationship Type="http://schemas.openxmlformats.org/officeDocument/2006/relationships/image" Target="/ppt/media/image.jpg" Id="imgId0" /></Relationships>
</file>

<file path=ppt/slides/slide2.xml><?xml version="1.0" encoding="utf-8"?>
<p:sld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7846" y="5029201"/>
            <a:ext cx="15611474" cy="688974"/>
          </a:xfrm>
        </p:spPr>
        <p:txBody>
          <a:bodyPr/>
          <a:lstStyle/>
          <a:p>
            <a:r>
              <a:rPr lang="en-US" sz="1400" b="1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Slide 1</a:t>
            </a:r>
          </a:p>
        </p:txBody>
      </p:sp>
      <p:pic>
        <p:nvPicPr>
          <p:cNvPr id="1026" name="Picture 2" title=""/>
          <p:cNvPicPr>
            <a:picLocks noChangeAspect="1" noChangeArrowheads="1"/>
          </p:cNvPicPr>
          <p:nvPr/>
        </p:nvPicPr>
        <p:blipFill>
          <a:blip r:embed="imgId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24384000" cy="137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StarSymbol</vt:lpstr>
      <vt:lpstr>Times New Roman</vt:lpstr>
      <vt:lpstr>Default Design</vt:lpstr>
      <vt:lpstr>[TITLE]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Koehler, Torsten</dc:creator>
  <cp:lastModifiedBy>Torsten Koehler</cp:lastModifiedBy>
  <cp:revision>25</cp:revision>
  <dcterms:modified xsi:type="dcterms:W3CDTF">2021-05-14T01:29:17Z</dcterms:modified>
</cp:coreProperties>
</file>